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134806519" r:id="rId2"/>
    <p:sldId id="2134806523" r:id="rId3"/>
    <p:sldId id="2134806525" r:id="rId4"/>
    <p:sldId id="2134806528" r:id="rId5"/>
    <p:sldId id="2134806524" r:id="rId6"/>
    <p:sldId id="2134806529" r:id="rId7"/>
    <p:sldId id="2134806530" r:id="rId8"/>
    <p:sldId id="213480651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4" userDrawn="1">
          <p15:clr>
            <a:srgbClr val="A4A3A4"/>
          </p15:clr>
        </p15:guide>
        <p15:guide id="2" orient="horz" pos="3480" userDrawn="1">
          <p15:clr>
            <a:srgbClr val="A4A3A4"/>
          </p15:clr>
        </p15:guide>
        <p15:guide id="3" orient="horz" pos="1968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D0FE45A-7076-C060-3926-02C230FFCD7B}" name="Gartner, David (Cognizant)" initials="GD(" userId="S::930056@cognizant.com::31109c44-657a-4c1f-917c-0cd2083250d2" providerId="AD"/>
  <p188:author id="{99F93FB6-C18C-5FBA-5487-DBE9A471B604}" name="Jennifer Kelly" initials="JK" userId="c+VufwqJC72uMbGB6Qy3ESl4lWVfVYW4DP6fjOUmpX4=" providerId="None"/>
  <p188:author id="{AFF83BBF-8DC2-56B1-7D97-F4B62A6558D1}" name="Holsinger, Sophie (Contractor)" initials="H(" userId="qSv0elhcSqVZ6Und2jvxKda9UaW6eolhxm7dQQjF6aw=" providerId="None"/>
  <p188:author id="{0DF45BD4-5C8A-2E2D-FEE5-54A7402B3C0A}" name="Michelle Loeb" initials="ML" userId="y5thoKV0uDjaThbJPgxbMhWQvDJapLNicr5yuEWdci8=" providerId="None"/>
  <p188:author id="{561DB6D9-3341-C508-291F-4E7B425C4BEE}" name="La Cascia, Lynne (Cognizant)" initials="L(" userId="XzsV+nJzGmSCzj+6LOZ0MUrq7QBF9d0P2TCBTjMm7P4=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kki Feuerstein" initials="RF" lastIdx="118" clrIdx="0">
    <p:extLst>
      <p:ext uri="{19B8F6BF-5375-455C-9EA6-DF929625EA0E}">
        <p15:presenceInfo xmlns:p15="http://schemas.microsoft.com/office/powerpoint/2012/main" userId="9696b6c1086d6638" providerId="Windows Live"/>
      </p:ext>
    </p:extLst>
  </p:cmAuthor>
  <p:cmAuthor id="2" name="Alex DiMaio" initials="AD" lastIdx="327" clrIdx="1">
    <p:extLst>
      <p:ext uri="{19B8F6BF-5375-455C-9EA6-DF929625EA0E}">
        <p15:presenceInfo xmlns:p15="http://schemas.microsoft.com/office/powerpoint/2012/main" userId="S::adimaio@tenetpartner.onmicrosoft.com::b1481f74-343d-4e6b-b114-ca2ded61f9f6" providerId="AD"/>
      </p:ext>
    </p:extLst>
  </p:cmAuthor>
  <p:cmAuthor id="3" name="Microsoft Office User" initials="MOU" lastIdx="4" clrIdx="2"/>
  <p:cmAuthor id="4" name="Gartner, David (Cognizant)" initials="GD(" lastIdx="61" clrIdx="3">
    <p:extLst>
      <p:ext uri="{19B8F6BF-5375-455C-9EA6-DF929625EA0E}">
        <p15:presenceInfo xmlns:p15="http://schemas.microsoft.com/office/powerpoint/2012/main" userId="S::930056@cognizant.com::31109c44-657a-4c1f-917c-0cd2083250d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B820"/>
    <a:srgbClr val="EAC71D"/>
    <a:srgbClr val="B81E2D"/>
    <a:srgbClr val="424242"/>
    <a:srgbClr val="ECECEC"/>
    <a:srgbClr val="000048"/>
    <a:srgbClr val="777777"/>
    <a:srgbClr val="E9C71D"/>
    <a:srgbClr val="2E318E"/>
    <a:srgbClr val="85A0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9" autoAdjust="0"/>
    <p:restoredTop sz="96327" autoAdjust="0"/>
  </p:normalViewPr>
  <p:slideViewPr>
    <p:cSldViewPr snapToGrid="0">
      <p:cViewPr>
        <p:scale>
          <a:sx n="66" d="100"/>
          <a:sy n="66" d="100"/>
        </p:scale>
        <p:origin x="1099" y="509"/>
      </p:cViewPr>
      <p:guideLst>
        <p:guide orient="horz" pos="1584"/>
        <p:guide orient="horz" pos="3480"/>
        <p:guide orient="horz" pos="1968"/>
        <p:guide pos="3840"/>
      </p:guideLst>
    </p:cSldViewPr>
  </p:slideViewPr>
  <p:outlineViewPr>
    <p:cViewPr>
      <p:scale>
        <a:sx n="33" d="100"/>
        <a:sy n="33" d="100"/>
      </p:scale>
      <p:origin x="0" y="-200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10" d="100"/>
          <a:sy n="110" d="100"/>
        </p:scale>
        <p:origin x="4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23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amanickam, Deepa (Cognizant)" userId="bb42f096-1f6c-4e68-afca-74b1bf5f1f63" providerId="ADAL" clId="{A7CAEFC4-F1A9-4478-992F-19C7C76B1080}"/>
    <pc:docChg chg="addSld modSld">
      <pc:chgData name="Rajamanickam, Deepa (Cognizant)" userId="bb42f096-1f6c-4e68-afca-74b1bf5f1f63" providerId="ADAL" clId="{A7CAEFC4-F1A9-4478-992F-19C7C76B1080}" dt="2023-07-13T10:02:55.359" v="23" actId="1076"/>
      <pc:docMkLst>
        <pc:docMk/>
      </pc:docMkLst>
      <pc:sldChg chg="modSp mod">
        <pc:chgData name="Rajamanickam, Deepa (Cognizant)" userId="bb42f096-1f6c-4e68-afca-74b1bf5f1f63" providerId="ADAL" clId="{A7CAEFC4-F1A9-4478-992F-19C7C76B1080}" dt="2023-07-13T10:02:55.359" v="23" actId="1076"/>
        <pc:sldMkLst>
          <pc:docMk/>
          <pc:sldMk cId="508061280" sldId="2134806521"/>
        </pc:sldMkLst>
        <pc:picChg chg="mod">
          <ac:chgData name="Rajamanickam, Deepa (Cognizant)" userId="bb42f096-1f6c-4e68-afca-74b1bf5f1f63" providerId="ADAL" clId="{A7CAEFC4-F1A9-4478-992F-19C7C76B1080}" dt="2023-07-13T10:02:55.359" v="23" actId="1076"/>
          <ac:picMkLst>
            <pc:docMk/>
            <pc:sldMk cId="508061280" sldId="2134806521"/>
            <ac:picMk id="6" creationId="{048ECD42-3D63-E9A3-14A6-E6F62140CE23}"/>
          </ac:picMkLst>
        </pc:picChg>
      </pc:sldChg>
      <pc:sldChg chg="modSp add mod">
        <pc:chgData name="Rajamanickam, Deepa (Cognizant)" userId="bb42f096-1f6c-4e68-afca-74b1bf5f1f63" providerId="ADAL" clId="{A7CAEFC4-F1A9-4478-992F-19C7C76B1080}" dt="2023-07-13T10:02:44.791" v="22" actId="14100"/>
        <pc:sldMkLst>
          <pc:docMk/>
          <pc:sldMk cId="4275410639" sldId="2134806532"/>
        </pc:sldMkLst>
        <pc:spChg chg="mod">
          <ac:chgData name="Rajamanickam, Deepa (Cognizant)" userId="bb42f096-1f6c-4e68-afca-74b1bf5f1f63" providerId="ADAL" clId="{A7CAEFC4-F1A9-4478-992F-19C7C76B1080}" dt="2023-07-13T10:02:44.791" v="22" actId="14100"/>
          <ac:spMkLst>
            <pc:docMk/>
            <pc:sldMk cId="4275410639" sldId="2134806532"/>
            <ac:spMk id="2" creationId="{9371382F-1606-9EEB-2ACF-31704BA2F19D}"/>
          </ac:spMkLst>
        </pc:spChg>
        <pc:spChg chg="mod">
          <ac:chgData name="Rajamanickam, Deepa (Cognizant)" userId="bb42f096-1f6c-4e68-afca-74b1bf5f1f63" providerId="ADAL" clId="{A7CAEFC4-F1A9-4478-992F-19C7C76B1080}" dt="2023-07-13T10:02:32.011" v="1" actId="6549"/>
          <ac:spMkLst>
            <pc:docMk/>
            <pc:sldMk cId="4275410639" sldId="2134806532"/>
            <ac:spMk id="5" creationId="{4A59045B-6277-0404-5321-8B1E2C988B3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658FED-51F9-9B45-B597-1E80080F05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449CD-7629-F94E-AB7C-5B049A15EC1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07195-0CC2-A547-89CA-57E183807FCC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A1FED8-4762-F94C-A006-546565DF5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831462-D62C-8C42-B544-F3E0E7018A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F4819-B501-CC4D-93F0-10A4E74E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35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jpe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3.sv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00608-096F-0448-BF1C-AC23D45B3CD2}" type="datetimeFigureOut">
              <a:rPr lang="en-US" smtClean="0"/>
              <a:t>9/26/2024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9A3903-E1C0-B641-BF09-7903E2AE2E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753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663BC2-C113-4DF0-828D-49E1A236C7F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765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svg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svg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 - dark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C5D98D9-078E-1B4D-9B08-C13EF3A05D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7" t="117"/>
          <a:stretch/>
        </p:blipFill>
        <p:spPr>
          <a:xfrm>
            <a:off x="0" y="-1"/>
            <a:ext cx="12192000" cy="6858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5B5F9-B0CC-474A-9C3C-A26A32768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2105094"/>
            <a:ext cx="4013200" cy="1828469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7EFB4-CCA6-4E89-9EF6-9F4FE5D53A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2989" y="4187952"/>
            <a:ext cx="4014215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A57A3A6-0AF3-C54A-8CB5-7EF0565FF32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042416" y="5289745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bg2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514FB0-4CED-294C-94C0-7AE48992D94A}"/>
              </a:ext>
            </a:extLst>
          </p:cNvPr>
          <p:cNvSpPr txBox="1"/>
          <p:nvPr userDrawn="1"/>
        </p:nvSpPr>
        <p:spPr>
          <a:xfrm>
            <a:off x="-1367942" y="16825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>
              <a:solidFill>
                <a:schemeClr val="tx2"/>
              </a:solidFill>
            </a:endParaRPr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500EB0FA-ED09-2D45-A504-B05B58FC395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467678" y="381865"/>
            <a:ext cx="2067983" cy="6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256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 - gradi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31AFB-45B4-604E-904C-658D3FDA7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5010" t="10638" r="15648"/>
          <a:stretch/>
        </p:blipFill>
        <p:spPr>
          <a:xfrm>
            <a:off x="0" y="-1"/>
            <a:ext cx="12192000" cy="68660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40E8CFD-9DDE-024A-8B25-06FBC42612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1812207"/>
            <a:ext cx="5172113" cy="2031325"/>
          </a:xfrm>
          <a:noFill/>
          <a:effectLst/>
        </p:spPr>
        <p:txBody>
          <a:bodyPr wrap="square" lIns="182880" tIns="182880" rIns="182880" bIns="182880" anchor="ctr" anchorCtr="0">
            <a:sp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style, copy can go here on a few lines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03B841D5-E729-0B48-838D-EA94F2CCBBD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67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 - gradi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31AFB-45B4-604E-904C-658D3FDA7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t="19098" r="11765" b="30863"/>
          <a:stretch/>
        </p:blipFill>
        <p:spPr>
          <a:xfrm>
            <a:off x="0" y="-1"/>
            <a:ext cx="12192000" cy="69141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6550D2D-C709-0F4A-847A-CB0BEE38C3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1812207"/>
            <a:ext cx="5172113" cy="2031325"/>
          </a:xfrm>
          <a:noFill/>
          <a:effectLst/>
        </p:spPr>
        <p:txBody>
          <a:bodyPr wrap="square" lIns="182880" tIns="182880" rIns="182880" bIns="182880" anchor="ctr" anchorCtr="0">
            <a:sp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style, copy can go here on a few lines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B41B291C-6CE8-F14B-BD0E-B1C3E37430B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51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 - gradi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31AFB-45B4-604E-904C-658D3FDA7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7923" t="14335" r="14839" b="41847"/>
          <a:stretch/>
        </p:blipFill>
        <p:spPr>
          <a:xfrm>
            <a:off x="-1" y="-1"/>
            <a:ext cx="12215813" cy="6930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FC705F0-5703-9D4B-88FE-DB399EC06D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1812207"/>
            <a:ext cx="5172113" cy="2031325"/>
          </a:xfrm>
          <a:noFill/>
          <a:effectLst/>
        </p:spPr>
        <p:txBody>
          <a:bodyPr wrap="square" lIns="182880" tIns="182880" rIns="182880" bIns="182880" anchor="ctr" anchorCtr="0">
            <a:sp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style, copy can go here on a few lines</a:t>
            </a:r>
          </a:p>
        </p:txBody>
      </p:sp>
    </p:spTree>
    <p:extLst>
      <p:ext uri="{BB962C8B-B14F-4D97-AF65-F5344CB8AC3E}">
        <p14:creationId xmlns:p14="http://schemas.microsoft.com/office/powerpoint/2010/main" val="2173099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divide - gradi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7729644-34C5-1543-86E0-550EBEFDAD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2" t="20936" r="6388" b="390"/>
          <a:stretch/>
        </p:blipFill>
        <p:spPr>
          <a:xfrm>
            <a:off x="11575" y="0"/>
            <a:ext cx="12180425" cy="6858000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E2C8F4C0-B128-9B4A-A493-3A158A484A8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478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divide - gradient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B358EE7-FC7D-E843-AF2C-8D996FE347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0" t="21108" r="64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BEC0577B-E1A3-BB47-B7CB-EBF6A2B0F9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2931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divide - gradien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FFA9B71-FDBF-F042-A42A-6CCE179402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3" t="22108" r="6545" b="-1"/>
          <a:stretch/>
        </p:blipFill>
        <p:spPr>
          <a:xfrm>
            <a:off x="11575" y="0"/>
            <a:ext cx="12192000" cy="6872467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79CCFE82-B8A6-BC48-80D3-A5EA4ECAAEE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2860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title and content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5E5E72-A3E8-334F-8440-9071B445F06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4E4AF-DC74-4D20-8889-EEAA33BF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45599541-E568-D346-8D2A-006A8CA8D6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436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title and content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5E5E72-A3E8-334F-8440-9071B445F06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4E4AF-DC74-4D20-8889-EEAA33BF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E2DC75C7-77A7-FD4D-BCC3-F341910731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05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head, sub head, footnot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5E5E72-A3E8-334F-8440-9071B445F06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4E4AF-DC74-4D20-8889-EEAA33BF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F304BD6-DACB-8C40-8FF9-7D9AD2276F41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57200" y="992028"/>
            <a:ext cx="10808207" cy="461068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BFD73C-FDB7-EA40-835B-AC533361A9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ADE5300-D6EE-B945-A3F3-F094244958A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57200" y="310896"/>
            <a:ext cx="10820400" cy="2286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tabLst/>
              <a:defRPr sz="105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super head</a:t>
            </a:r>
          </a:p>
        </p:txBody>
      </p:sp>
      <p:pic>
        <p:nvPicPr>
          <p:cNvPr id="10" name="Picture 5">
            <a:extLst>
              <a:ext uri="{FF2B5EF4-FFF2-40B4-BE49-F238E27FC236}">
                <a16:creationId xmlns:a16="http://schemas.microsoft.com/office/drawing/2014/main" id="{683D89A3-7746-6A4C-A4B4-55083AFF42B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62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 userDrawn="1">
          <p15:clr>
            <a:srgbClr val="FBAE40"/>
          </p15:clr>
        </p15:guide>
        <p15:guide id="4" pos="7104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head, sub head, footnote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BFD73C-FDB7-EA40-835B-AC533361A9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94C77B6-AAD6-F647-8C6E-86BBA9A12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956CCA1-9C74-CA46-A5B7-7587CB64531B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57200" y="992028"/>
            <a:ext cx="10808207" cy="461068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C2AE54E8-458B-5C4F-B54B-1C227C4EA635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26FEF70-CE92-7B4E-BF8A-A311E29D33D1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57200" y="310896"/>
            <a:ext cx="10820400" cy="2286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05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super head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E3B7DA40-15F3-AF49-ABF8-C4C1FBC131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140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 - ligh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08AA51-7693-0641-B1F2-2F6BF501AF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03" t="430" r="804" b="462"/>
          <a:stretch/>
        </p:blipFill>
        <p:spPr>
          <a:xfrm>
            <a:off x="49619" y="0"/>
            <a:ext cx="12153014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E78C046-F713-7644-890D-FEC8749EF7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2105094"/>
            <a:ext cx="4013200" cy="1828469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CA51294-C033-514D-B2AD-53CAA26401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2989" y="4187952"/>
            <a:ext cx="4014215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6173B359-DEFF-8445-9CA5-5D8394261A1B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042416" y="5289745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pic>
        <p:nvPicPr>
          <p:cNvPr id="16" name="Logo">
            <a:extLst>
              <a:ext uri="{FF2B5EF4-FFF2-40B4-BE49-F238E27FC236}">
                <a16:creationId xmlns:a16="http://schemas.microsoft.com/office/drawing/2014/main" id="{172F6F4F-6078-614B-9D72-235A05BE54D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472758" y="381864"/>
            <a:ext cx="2067983" cy="6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353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90BDC89-ADC1-D243-9AED-87C420EB13D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C3714E0-F154-3C48-95D7-D6542B9043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7A55FE01-A547-E549-9FD2-968ECC91D0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E086D4D-AE0E-994F-85B0-5741E544E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2DF8DBFC-CC24-C840-A172-2ADB2181C5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2BBEF564-80F0-B040-A31B-AA3B0FBC4213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32F8A43-7E6E-F046-A12E-FBBAC25FF2C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20785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6CA39281-9128-1E40-98C0-AFBF3E85E862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6320785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7" name="Picture 5">
            <a:extLst>
              <a:ext uri="{FF2B5EF4-FFF2-40B4-BE49-F238E27FC236}">
                <a16:creationId xmlns:a16="http://schemas.microsoft.com/office/drawing/2014/main" id="{C7A3CB3C-2056-274C-89F4-0A44817545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940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9E70566-7047-D64B-9961-EFB6CDB88A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3ADBAC61-71BD-0849-BABA-F53A3F1FDC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A653587-D29A-1341-89BA-BB7AEE6A4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A1F0EA97-1AA1-1341-80BB-592FE5E616D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A0C71924-9F4E-3D4E-B81F-F7A8CE935DA9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78D97226-1A88-034C-BCCD-7CA6ACB501D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20785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7">
            <a:extLst>
              <a:ext uri="{FF2B5EF4-FFF2-40B4-BE49-F238E27FC236}">
                <a16:creationId xmlns:a16="http://schemas.microsoft.com/office/drawing/2014/main" id="{28753D18-DAA3-2541-B7C8-EAFA3C04B51F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6320785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E70B703B-567D-6247-BF28-0C6DF81B4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8">
            <a:extLst>
              <a:ext uri="{FF2B5EF4-FFF2-40B4-BE49-F238E27FC236}">
                <a16:creationId xmlns:a16="http://schemas.microsoft.com/office/drawing/2014/main" id="{60F2FF91-370F-4D44-9FCE-DB1EE37D91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19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39B634F-63D6-AE4A-BB13-52915F0F97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1087389A-339D-0442-91DB-A46772F46D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A6AC27B3-FDC8-3841-852E-B0B40C456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C21A71-6B64-1E44-BC9B-0AE8D397D7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F53A67F1-7066-FB44-9D0C-6995B4DC549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25191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551ACA07-E593-DB4D-B910-4AD039617F3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84497" y="1196975"/>
            <a:ext cx="3566109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837D7C2-629F-0E44-9665-50F1EE79C694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8" name="Content Placeholder 7">
            <a:extLst>
              <a:ext uri="{FF2B5EF4-FFF2-40B4-BE49-F238E27FC236}">
                <a16:creationId xmlns:a16="http://schemas.microsoft.com/office/drawing/2014/main" id="{940EB5D9-35CF-A044-BFE3-B5F4FDDFF640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302544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Content Placeholder 7">
            <a:extLst>
              <a:ext uri="{FF2B5EF4-FFF2-40B4-BE49-F238E27FC236}">
                <a16:creationId xmlns:a16="http://schemas.microsoft.com/office/drawing/2014/main" id="{2C5AB9DA-D745-3E49-B64B-3EAB32EE883E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168691" y="1735922"/>
            <a:ext cx="3566109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DBB70A90-9508-EE46-AB86-2AAE73E4B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B424675C-9C4A-C443-B600-7A7E44BAE4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586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8C9C8C99-BBA1-1042-9B2A-5F6540E4C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F026E43-B1CB-DF49-99F2-72C832AF06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3D4CDA9-E747-F24B-BF43-E847D7B9F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35B7A51-6FA2-3D42-9456-A9A91A3A3E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08451B1B-01C3-1449-813A-CD9FC6599AC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77C68B81-4AC9-1A44-9B77-E3191081ADE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25191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DA2E6C06-39E7-9843-AC0D-3B2D34AA58B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84497" y="1196975"/>
            <a:ext cx="3566109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E3693DC4-D7E6-E146-B22E-E0477DDAD5D1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7">
            <a:extLst>
              <a:ext uri="{FF2B5EF4-FFF2-40B4-BE49-F238E27FC236}">
                <a16:creationId xmlns:a16="http://schemas.microsoft.com/office/drawing/2014/main" id="{20443FBB-19EB-814F-8FF6-FBBA502C9222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302544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7">
            <a:extLst>
              <a:ext uri="{FF2B5EF4-FFF2-40B4-BE49-F238E27FC236}">
                <a16:creationId xmlns:a16="http://schemas.microsoft.com/office/drawing/2014/main" id="{1D3FBD86-7238-0F4B-B980-24CD51457C8C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168691" y="1735922"/>
            <a:ext cx="3566109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4F8179E2-C4FC-B141-B84B-E290619840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110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horizontal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E62E9631-BF87-CC43-9BC1-A43B69D94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6510728B-0127-8546-9FE8-8BCCB5AC1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81601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366DF19B-DB23-C247-BFE2-C435F485744D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3101007" y="1381601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ABA800D9-21A5-BC45-A7AD-D9E66E33A438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57200" y="29574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A2E4FA9D-722A-1041-8940-4BAC99F095CE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101007" y="29574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AEAC40C-08DC-9E4B-BF9D-0537403A1709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457200" y="45576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58042D4F-D138-E049-922E-AA8BC9030203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3101007" y="45576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8D370DCE-4758-DD4D-971B-63A5A524A1B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47" name="Footer Placeholder 4">
            <a:extLst>
              <a:ext uri="{FF2B5EF4-FFF2-40B4-BE49-F238E27FC236}">
                <a16:creationId xmlns:a16="http://schemas.microsoft.com/office/drawing/2014/main" id="{D3F4B7D8-7EA5-AC4B-9A01-F35CCDF0D6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D3586DF7-1DE2-054D-B3DF-425EEC22F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6ACFE70C-14DB-2649-88BF-B8FC4CBAD9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526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horizontal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C30FD1D1-61B6-484D-BDEA-1C4B45AE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71FCEF03-8CFB-7645-A55F-F392AC6F66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A1F8BCF2-BF1B-854A-89D2-2C92E8FBCA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B8D26ED0-8F55-1442-8D3E-4920BCC74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CE32534-4769-6740-A0A1-24F60121D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81601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5EC9B563-BC82-D345-855D-303DB81C452D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3101007" y="1381601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9C3F4A9E-6552-FD43-A475-F309413F5205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57200" y="29574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5699CB9-E06F-8F4B-9BDB-99688549D726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101007" y="29574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F39ED9F7-3C7E-6C4E-B855-3C91A0A05AD7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457200" y="45576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7AD49848-4987-4A46-9B3B-747BF471E19D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3101007" y="45576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43360CE3-24A2-4642-BE25-83CDF69168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14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8BC2B5B-70BA-CE41-9C8E-4A1C418D7D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416" y="4201640"/>
            <a:ext cx="8567351" cy="1487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  <a:lvl2pPr marL="457200" indent="0">
              <a:buNone/>
              <a:defRPr>
                <a:solidFill>
                  <a:schemeClr val="accent5"/>
                </a:solidFill>
              </a:defRPr>
            </a:lvl2pPr>
            <a:lvl3pPr marL="914400" indent="0">
              <a:buNone/>
              <a:defRPr>
                <a:solidFill>
                  <a:schemeClr val="accent3"/>
                </a:solidFill>
              </a:defRPr>
            </a:lvl3pPr>
            <a:lvl4pPr marL="1371600" indent="0">
              <a:buNone/>
              <a:defRPr>
                <a:solidFill>
                  <a:schemeClr val="accent3"/>
                </a:solidFill>
              </a:defRPr>
            </a:lvl4pPr>
            <a:lvl5pPr marL="182880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13EBB4-2E96-D446-A07D-04B750732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23872"/>
            <a:ext cx="8575589" cy="1946764"/>
          </a:xfrm>
        </p:spPr>
        <p:txBody>
          <a:bodyPr anchor="t" anchorCtr="0"/>
          <a:lstStyle>
            <a:lvl1pPr algn="l" rtl="0" eaLnBrk="1" latinLnBrk="0" hangingPunct="1">
              <a:defRPr lang="en-US" sz="4000" smtClean="0">
                <a:effectLst/>
              </a:defRPr>
            </a:lvl1pPr>
          </a:lstStyle>
          <a:p>
            <a:pPr rtl="0" eaLnBrk="1" latinLnBrk="0" hangingPunct="1"/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F403757B-3C0A-0849-B674-7D15D576B3A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52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56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521616-1FF6-5A4F-BBD4-A816DFE1A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304C88D0-29FE-C440-9C89-488968EEA1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345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521616-1FF6-5A4F-BBD4-A816DFE1A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F353D65A-B34C-B04E-8C59-65EFBD2634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78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8872FF-F4A9-EC4C-AFA7-65B0DF8816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585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 - dark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BF4556C-7350-8344-8FD3-376E341E1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2052083"/>
            <a:ext cx="8169317" cy="1579267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57AC9073-4735-234C-8722-537F838301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0190" y="3885739"/>
            <a:ext cx="8171383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FBEE8D4C-39E3-9745-8EF7-EE363873ECE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99617" y="4987532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4242CFFB-365C-1E4A-856E-A39BC59F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617" y="6325193"/>
            <a:ext cx="1198179" cy="30357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2022 Cognizant</a:t>
            </a:r>
          </a:p>
        </p:txBody>
      </p:sp>
    </p:spTree>
    <p:extLst>
      <p:ext uri="{BB962C8B-B14F-4D97-AF65-F5344CB8AC3E}">
        <p14:creationId xmlns:p14="http://schemas.microsoft.com/office/powerpoint/2010/main" val="4154836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 Graphic Single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animal&#10;&#10;Description automatically generated">
            <a:extLst>
              <a:ext uri="{FF2B5EF4-FFF2-40B4-BE49-F238E27FC236}">
                <a16:creationId xmlns:a16="http://schemas.microsoft.com/office/drawing/2014/main" id="{760CAE04-42F6-C14D-AB3C-36D5B9FC9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861"/>
            <a:ext cx="12192000" cy="686172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638E5F3-76E5-C042-960D-4D3913A473A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9000">
                <a:schemeClr val="accent1">
                  <a:alpha val="96000"/>
                </a:schemeClr>
              </a:gs>
              <a:gs pos="25000">
                <a:schemeClr val="accent3">
                  <a:alpha val="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31B7D22-96C5-D744-AB8D-7183965D3C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552218" y="2410016"/>
            <a:ext cx="11131783" cy="820674"/>
          </a:xfrm>
        </p:spPr>
        <p:txBody>
          <a:bodyPr wrap="square" anchor="ctr" anchorCtr="0">
            <a:spAutoFit/>
          </a:bodyPr>
          <a:lstStyle>
            <a:lvl1pPr algn="l">
              <a:defRPr sz="5333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Single Line Title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B22C6B8-2F6B-8947-A2A3-ED9E370F7326}"/>
              </a:ext>
            </a:extLst>
          </p:cNvPr>
          <p:cNvCxnSpPr>
            <a:cxnSpLocks/>
          </p:cNvCxnSpPr>
          <p:nvPr userDrawn="1"/>
        </p:nvCxnSpPr>
        <p:spPr bwMode="white">
          <a:xfrm flipH="1">
            <a:off x="523863" y="4116591"/>
            <a:ext cx="2892613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BC14C20-C069-724B-A635-DC1F5CCF8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2218" y="3269357"/>
            <a:ext cx="11103597" cy="541969"/>
          </a:xfrm>
        </p:spPr>
        <p:txBody>
          <a:bodyPr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defRPr sz="2667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2"/>
                </a:solidFill>
              </a:defRPr>
            </a:lvl2pPr>
            <a:lvl3pPr marL="304792" indent="0">
              <a:buNone/>
              <a:defRPr/>
            </a:lvl3pPr>
          </a:lstStyle>
          <a:p>
            <a:pPr lvl="0"/>
            <a:r>
              <a:rPr lang="en-US" dirty="0"/>
              <a:t>Speaker’s Full Name or Subtitle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939A0796-1F5C-6743-A1D0-11A18609B2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218" y="4275932"/>
            <a:ext cx="11099364" cy="338667"/>
          </a:xfrm>
        </p:spPr>
        <p:txBody>
          <a:bodyPr anchor="ctr" anchorCtr="0">
            <a:normAutofit/>
          </a:bodyPr>
          <a:lstStyle>
            <a:lvl1pPr>
              <a:defRPr sz="2133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Speaker title and/or date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0B9CC9C9-D971-3041-A81C-BA9E6B2248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8000" y="6260549"/>
            <a:ext cx="6096000" cy="24965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67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1000"/>
            </a:lvl2pPr>
            <a:lvl3pPr marL="0" indent="0">
              <a:defRPr sz="1000"/>
            </a:lvl3pPr>
            <a:lvl4pPr marL="0" indent="0">
              <a:defRPr sz="1000"/>
            </a:lvl4pPr>
            <a:lvl5pPr marL="0" indent="0">
              <a:defRPr sz="1000"/>
            </a:lvl5pPr>
            <a:lvl6pPr marL="0" indent="0">
              <a:defRPr sz="1000"/>
            </a:lvl6pPr>
            <a:lvl7pPr marL="0" indent="0">
              <a:defRPr sz="1000"/>
            </a:lvl7pPr>
            <a:lvl8pPr marL="0" indent="0">
              <a:defRPr sz="1000"/>
            </a:lvl8pPr>
            <a:lvl9pPr marL="0" indent="0">
              <a:defRPr sz="1000"/>
            </a:lvl9pPr>
          </a:lstStyle>
          <a:p>
            <a:r>
              <a:rPr lang="en-US"/>
              <a:t>© 2022 Cognizant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761" y="-140542"/>
            <a:ext cx="7219784" cy="198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8764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 Graadien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C19695-391B-DA44-A38A-0745805811B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5000">
                <a:schemeClr val="accent1"/>
              </a:gs>
              <a:gs pos="0">
                <a:schemeClr val="accent3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C15AA5-70F9-0B45-8147-A29FFDCD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64" y="365761"/>
            <a:ext cx="11171936" cy="828040"/>
          </a:xfrm>
        </p:spPr>
        <p:txBody>
          <a:bodyPr wrap="none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8">
            <a:extLst>
              <a:ext uri="{FF2B5EF4-FFF2-40B4-BE49-F238E27FC236}">
                <a16:creationId xmlns:a16="http://schemas.microsoft.com/office/drawing/2014/main" id="{8C855543-B1C8-B946-B60D-4C04E3A855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0515" y="6260549"/>
            <a:ext cx="6096000" cy="24965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67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1000"/>
            </a:lvl2pPr>
            <a:lvl3pPr marL="0" indent="0">
              <a:defRPr sz="1000"/>
            </a:lvl3pPr>
            <a:lvl4pPr marL="0" indent="0">
              <a:defRPr sz="1000"/>
            </a:lvl4pPr>
            <a:lvl5pPr marL="0" indent="0">
              <a:defRPr sz="1000"/>
            </a:lvl5pPr>
            <a:lvl6pPr marL="0" indent="0">
              <a:defRPr sz="1000"/>
            </a:lvl6pPr>
            <a:lvl7pPr marL="0" indent="0">
              <a:defRPr sz="1000"/>
            </a:lvl7pPr>
            <a:lvl8pPr marL="0" indent="0">
              <a:defRPr sz="1000"/>
            </a:lvl8pPr>
            <a:lvl9pPr marL="0" indent="0">
              <a:defRPr sz="1000"/>
            </a:lvl9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740C1DF7-CAE5-ED40-B1C3-1FB1E0F74A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3467" y="6345991"/>
            <a:ext cx="165110" cy="164212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algn="l">
              <a:defRPr sz="1067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EFEF571-C9B4-4D92-A7F7-315B894862A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70F4A04-9F09-BC4C-BCD8-015E0BC087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312401" y="6335346"/>
            <a:ext cx="1373033" cy="29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085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17155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Gradient Cover Double + Client Logo_Double">
    <p:bg>
      <p:bgPr>
        <a:gradFill flip="none" rotWithShape="1">
          <a:gsLst>
            <a:gs pos="66000">
              <a:schemeClr val="accent1"/>
            </a:gs>
            <a:gs pos="0">
              <a:schemeClr val="accent3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7FD6EC7-574A-D447-8D14-F23F7EC6F81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552218" y="1999680"/>
            <a:ext cx="11131783" cy="1641347"/>
          </a:xfrm>
        </p:spPr>
        <p:txBody>
          <a:bodyPr wrap="square" anchor="ctr" anchorCtr="0">
            <a:spAutoFit/>
          </a:bodyPr>
          <a:lstStyle>
            <a:lvl1pPr algn="l">
              <a:defRPr sz="5333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Double Line Title Here</a:t>
            </a:r>
            <a:br>
              <a:rPr lang="en-US" dirty="0"/>
            </a:br>
            <a:r>
              <a:rPr lang="en-US" dirty="0"/>
              <a:t>Double Line Title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1861E9-BDB1-744A-AB6C-6D5ABCB7AE12}"/>
              </a:ext>
            </a:extLst>
          </p:cNvPr>
          <p:cNvCxnSpPr>
            <a:cxnSpLocks/>
          </p:cNvCxnSpPr>
          <p:nvPr userDrawn="1"/>
        </p:nvCxnSpPr>
        <p:spPr bwMode="white">
          <a:xfrm flipH="1">
            <a:off x="523863" y="4487651"/>
            <a:ext cx="2892613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5BDD266F-DC19-6041-AB55-46A421EDB6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2218" y="3640417"/>
            <a:ext cx="11103597" cy="541969"/>
          </a:xfrm>
        </p:spPr>
        <p:txBody>
          <a:bodyPr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defRPr sz="2667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2"/>
                </a:solidFill>
              </a:defRPr>
            </a:lvl2pPr>
            <a:lvl3pPr marL="304792" indent="0">
              <a:buNone/>
              <a:defRPr/>
            </a:lvl3pPr>
          </a:lstStyle>
          <a:p>
            <a:pPr lvl="0"/>
            <a:r>
              <a:rPr lang="en-US" dirty="0"/>
              <a:t>Speaker’s Full Name or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04D6F6F8-C665-8C49-8B1B-AEE354F16B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218" y="4646992"/>
            <a:ext cx="11099364" cy="338667"/>
          </a:xfrm>
        </p:spPr>
        <p:txBody>
          <a:bodyPr anchor="ctr" anchorCtr="0">
            <a:normAutofit/>
          </a:bodyPr>
          <a:lstStyle>
            <a:lvl1pPr>
              <a:defRPr sz="2133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Speaker title and/or date</a:t>
            </a:r>
          </a:p>
        </p:txBody>
      </p:sp>
      <p:sp>
        <p:nvSpPr>
          <p:cNvPr id="14" name="Footer Placeholder 8">
            <a:extLst>
              <a:ext uri="{FF2B5EF4-FFF2-40B4-BE49-F238E27FC236}">
                <a16:creationId xmlns:a16="http://schemas.microsoft.com/office/drawing/2014/main" id="{E6C5299D-07B1-D544-A185-7F1BEB9DF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8000" y="6260549"/>
            <a:ext cx="6096000" cy="24965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67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1000"/>
            </a:lvl2pPr>
            <a:lvl3pPr marL="0" indent="0">
              <a:defRPr sz="1000"/>
            </a:lvl3pPr>
            <a:lvl4pPr marL="0" indent="0">
              <a:defRPr sz="1000"/>
            </a:lvl4pPr>
            <a:lvl5pPr marL="0" indent="0">
              <a:defRPr sz="1000"/>
            </a:lvl5pPr>
            <a:lvl6pPr marL="0" indent="0">
              <a:defRPr sz="1000"/>
            </a:lvl6pPr>
            <a:lvl7pPr marL="0" indent="0">
              <a:defRPr sz="1000"/>
            </a:lvl7pPr>
            <a:lvl8pPr marL="0" indent="0">
              <a:defRPr sz="1000"/>
            </a:lvl8pPr>
            <a:lvl9pPr marL="0" indent="0">
              <a:defRPr sz="1000"/>
            </a:lvl9pPr>
          </a:lstStyle>
          <a:p>
            <a:r>
              <a:rPr lang="en-US"/>
              <a:t>© 2022 Cognizant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761" y="-140542"/>
            <a:ext cx="7219784" cy="198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80190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Layout_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5AA5-70F9-0B45-8147-A29FFDCD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64" y="365761"/>
            <a:ext cx="11222736" cy="828040"/>
          </a:xfrm>
        </p:spPr>
        <p:txBody>
          <a:bodyPr wrap="none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38DDBF-3A18-FC4C-9433-65FAE52651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08000" y="1549401"/>
            <a:ext cx="11222736" cy="441536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8">
            <a:extLst>
              <a:ext uri="{FF2B5EF4-FFF2-40B4-BE49-F238E27FC236}">
                <a16:creationId xmlns:a16="http://schemas.microsoft.com/office/drawing/2014/main" id="{8C855543-B1C8-B946-B60D-4C04E3A855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0515" y="6260549"/>
            <a:ext cx="6096000" cy="24965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67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1000"/>
            </a:lvl2pPr>
            <a:lvl3pPr marL="0" indent="0">
              <a:defRPr sz="1000"/>
            </a:lvl3pPr>
            <a:lvl4pPr marL="0" indent="0">
              <a:defRPr sz="1000"/>
            </a:lvl4pPr>
            <a:lvl5pPr marL="0" indent="0">
              <a:defRPr sz="1000"/>
            </a:lvl5pPr>
            <a:lvl6pPr marL="0" indent="0">
              <a:defRPr sz="1000"/>
            </a:lvl6pPr>
            <a:lvl7pPr marL="0" indent="0">
              <a:defRPr sz="1000"/>
            </a:lvl7pPr>
            <a:lvl8pPr marL="0" indent="0">
              <a:defRPr sz="1000"/>
            </a:lvl8pPr>
            <a:lvl9pPr marL="0" indent="0">
              <a:defRPr sz="1000"/>
            </a:lvl9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740C1DF7-CAE5-ED40-B1C3-1FB1E0F74A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3467" y="6345991"/>
            <a:ext cx="165110" cy="164212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algn="l">
              <a:defRPr sz="1067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EFEF571-C9B4-4D92-A7F7-315B894862A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28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 - light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4242CFFB-365C-1E4A-856E-A39BC59F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617" y="6325193"/>
            <a:ext cx="1198179" cy="30357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2022 Cognizant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DE8E3D3-C194-B841-B075-DAC84FCD38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2052083"/>
            <a:ext cx="8169317" cy="1579267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BAFE488B-546A-F04A-B54A-A8A9E81A67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0190" y="3885739"/>
            <a:ext cx="8171383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D785364-026C-1848-826F-235C8A0AC5F5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99617" y="4987532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3140208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F505-C9D5-403B-9D3B-321A20493A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indent="0">
              <a:buClr>
                <a:schemeClr val="accent3"/>
              </a:buClr>
              <a:buFont typeface="+mj-lt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TOC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522F2-32CA-4802-9320-A58D8A6DF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500E8-DB39-442F-AD4A-610EB529C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1757621-CF57-B04A-880F-50800569DC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700784"/>
            <a:ext cx="11368088" cy="395908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Font typeface="+mj-lt"/>
              <a:buAutoNum type="arabicPeriod"/>
              <a:tabLst/>
              <a:defRPr sz="1800">
                <a:solidFill>
                  <a:schemeClr val="tx1"/>
                </a:solidFill>
              </a:defRPr>
            </a:lvl1pPr>
            <a:lvl2pPr marL="690563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2pPr>
            <a:lvl3pPr marL="976313" indent="-230188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 sz="18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86015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0EC9DA8-4888-CD46-8867-018922635C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02199" y="-16933"/>
            <a:ext cx="7307799" cy="68749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5B5F9-B0CC-474A-9C3C-A26A32768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1903671"/>
            <a:ext cx="6053327" cy="1846659"/>
          </a:xfrm>
        </p:spPr>
        <p:txBody>
          <a:bodyPr wrap="square" anchor="ctr" anchorCtr="0">
            <a:spAutoFit/>
          </a:bodyPr>
          <a:lstStyle>
            <a:lvl1pPr algn="l"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BDEB1A-BAD0-BF40-B60C-ADBD284092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1400" y="3897548"/>
            <a:ext cx="6053322" cy="1295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0590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gradi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A787BDE-83D1-3544-AC4E-1CFD5F6025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37" t="33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919A3B-0146-574E-8595-5525F87CFB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36802"/>
            <a:ext cx="9381744" cy="1107996"/>
          </a:xfrm>
        </p:spPr>
        <p:txBody>
          <a:bodyPr anchor="ctr" anchorCtr="0"/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style, copy can go here on one or two lines</a:t>
            </a:r>
          </a:p>
        </p:txBody>
      </p:sp>
      <p:pic>
        <p:nvPicPr>
          <p:cNvPr id="11" name="Picture 5">
            <a:extLst>
              <a:ext uri="{FF2B5EF4-FFF2-40B4-BE49-F238E27FC236}">
                <a16:creationId xmlns:a16="http://schemas.microsoft.com/office/drawing/2014/main" id="{59C228D1-6A04-314E-AC72-C114541222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3966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gradi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A787BDE-83D1-3544-AC4E-1CFD5F6025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919A3B-0146-574E-8595-5525F87CFB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36802"/>
            <a:ext cx="9381744" cy="1107996"/>
          </a:xfrm>
        </p:spPr>
        <p:txBody>
          <a:bodyPr anchor="ctr" anchorCtr="0"/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style, copy can go here on one or two lines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D0F15C86-2BE4-DF46-883D-1A499451924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15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gradi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A787BDE-83D1-3544-AC4E-1CFD5F6025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5693"/>
            <a:ext cx="12202121" cy="68636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919A3B-0146-574E-8595-5525F87CFB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36802"/>
            <a:ext cx="9381744" cy="1107996"/>
          </a:xfrm>
        </p:spPr>
        <p:txBody>
          <a:bodyPr anchor="ctr" anchorCtr="0"/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style, copy can go here on one or two lines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62FFB9D1-0873-894C-8D31-DBAD9B4DD02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213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8E9D72-856B-46EE-8BDE-CBBAC28AA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57784"/>
            <a:ext cx="10808209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53AE5-6B0E-4902-862A-00CC79737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526723"/>
            <a:ext cx="10808209" cy="413730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15BBF-C237-4C9F-A0A0-755261F59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F048F-36A8-491A-8564-2DB36D67BC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68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691" r:id="rId2"/>
    <p:sldLayoutId id="2147483814" r:id="rId3"/>
    <p:sldLayoutId id="2147483815" r:id="rId4"/>
    <p:sldLayoutId id="2147483729" r:id="rId5"/>
    <p:sldLayoutId id="2147483773" r:id="rId6"/>
    <p:sldLayoutId id="2147483665" r:id="rId7"/>
    <p:sldLayoutId id="2147483798" r:id="rId8"/>
    <p:sldLayoutId id="2147483799" r:id="rId9"/>
    <p:sldLayoutId id="2147483663" r:id="rId10"/>
    <p:sldLayoutId id="2147483806" r:id="rId11"/>
    <p:sldLayoutId id="2147483807" r:id="rId12"/>
    <p:sldLayoutId id="2147483816" r:id="rId13"/>
    <p:sldLayoutId id="2147483817" r:id="rId14"/>
    <p:sldLayoutId id="2147483818" r:id="rId15"/>
    <p:sldLayoutId id="2147483808" r:id="rId16"/>
    <p:sldLayoutId id="2147483809" r:id="rId17"/>
    <p:sldLayoutId id="2147483775" r:id="rId18"/>
    <p:sldLayoutId id="2147483781" r:id="rId19"/>
    <p:sldLayoutId id="2147483776" r:id="rId20"/>
    <p:sldLayoutId id="2147483740" r:id="rId21"/>
    <p:sldLayoutId id="2147483734" r:id="rId22"/>
    <p:sldLayoutId id="2147483783" r:id="rId23"/>
    <p:sldLayoutId id="2147483733" r:id="rId24"/>
    <p:sldLayoutId id="2147483772" r:id="rId25"/>
    <p:sldLayoutId id="2147483726" r:id="rId26"/>
    <p:sldLayoutId id="2147483796" r:id="rId27"/>
    <p:sldLayoutId id="2147483797" r:id="rId28"/>
    <p:sldLayoutId id="2147483795" r:id="rId29"/>
    <p:sldLayoutId id="2147483819" r:id="rId30"/>
    <p:sldLayoutId id="2147483820" r:id="rId31"/>
    <p:sldLayoutId id="2147483821" r:id="rId32"/>
    <p:sldLayoutId id="2147483822" r:id="rId33"/>
    <p:sldLayoutId id="2147483823" r:id="rId34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79438" indent="-23018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65188" indent="-230188" algn="l" defTabSz="914400" rtl="0" eaLnBrk="1" latinLnBrk="0" hangingPunct="1">
        <a:lnSpc>
          <a:spcPct val="100000"/>
        </a:lnSpc>
        <a:spcBef>
          <a:spcPts val="500"/>
        </a:spcBef>
        <a:buFont typeface="Cambria" panose="02040503050406030204" pitchFamily="18" charset="0"/>
        <a:buChar char="⎻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392" userDrawn="1">
          <p15:clr>
            <a:srgbClr val="F26B43"/>
          </p15:clr>
        </p15:guide>
        <p15:guide id="2" pos="285" userDrawn="1">
          <p15:clr>
            <a:srgbClr val="F26B43"/>
          </p15:clr>
        </p15:guide>
        <p15:guide id="3" orient="horz" pos="3943">
          <p15:clr>
            <a:srgbClr val="F26B43"/>
          </p15:clr>
        </p15:guide>
        <p15:guide id="4" orient="horz" pos="288" userDrawn="1">
          <p15:clr>
            <a:srgbClr val="F26B43"/>
          </p15:clr>
        </p15:guide>
        <p15:guide id="5" orient="horz" pos="41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smathakbarali@gmail.com" TargetMode="External"/><Relationship Id="rId2" Type="http://schemas.openxmlformats.org/officeDocument/2006/relationships/hyperlink" Target="mailto:aamirfawaz11a@gmail.com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mailto:devoguha2213@gmail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EC14A73-C123-D3A1-1BD8-D16F32A60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B2D012-85A1-502A-644E-BC7BF58A3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9951" y="438987"/>
            <a:ext cx="5392250" cy="3383619"/>
          </a:xfrm>
        </p:spPr>
        <p:txBody>
          <a:bodyPr/>
          <a:lstStyle/>
          <a:p>
            <a:r>
              <a:rPr lang="fr-FR" sz="2400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>PS 8- Patient Engagement Platform-</a:t>
            </a:r>
            <a:r>
              <a:rPr lang="fr-FR" sz="1800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fr-FR" sz="1800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IN" sz="1800" b="0" dirty="0"/>
              <a:t>Develop a platform or app that enhances patient engagement, allowing for better communication between patients and Hospitals / Doctors, appointment scheduling, medication reminders, and access to health information.</a:t>
            </a:r>
            <a:r>
              <a:rPr lang="en-IN" sz="1600" b="0" dirty="0"/>
              <a:t/>
            </a:r>
            <a:br>
              <a:rPr lang="en-IN" sz="1600" b="0" dirty="0"/>
            </a:br>
            <a:r>
              <a:rPr lang="en-US" sz="1600" dirty="0">
                <a:solidFill>
                  <a:schemeClr val="dk1"/>
                </a:solidFill>
              </a:rPr>
              <a:t/>
            </a:r>
            <a:br>
              <a:rPr lang="en-US" sz="1600" dirty="0">
                <a:solidFill>
                  <a:schemeClr val="dk1"/>
                </a:solidFill>
              </a:rPr>
            </a:br>
            <a:r>
              <a:rPr lang="en-US" sz="4000" dirty="0" err="1">
                <a:solidFill>
                  <a:schemeClr val="dk1"/>
                </a:solidFill>
              </a:rPr>
              <a:t>MedZ</a:t>
            </a:r>
            <a:r>
              <a:rPr lang="en-US" sz="4000" dirty="0">
                <a:solidFill>
                  <a:schemeClr val="dk1"/>
                </a:solidFill>
              </a:rPr>
              <a:t> -  </a:t>
            </a:r>
            <a:r>
              <a:rPr lang="en-US" sz="1600" dirty="0">
                <a:solidFill>
                  <a:schemeClr val="dk1"/>
                </a:solidFill>
              </a:rPr>
              <a:t/>
            </a:r>
            <a:br>
              <a:rPr lang="en-US" sz="1600" dirty="0">
                <a:solidFill>
                  <a:schemeClr val="dk1"/>
                </a:solidFill>
              </a:rPr>
            </a:br>
            <a:r>
              <a:rPr lang="en-US" sz="2000" b="0" dirty="0"/>
              <a:t>Where Health Meets Technology</a:t>
            </a:r>
            <a:r>
              <a:rPr lang="en-US" sz="2000" i="1" dirty="0"/>
              <a:t> </a:t>
            </a:r>
            <a:endParaRPr lang="en-IN" sz="2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3286A9D-7418-CD4C-E001-5C2655702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5135" y="4656802"/>
            <a:ext cx="5630332" cy="1845597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ts val="1200"/>
            </a:pPr>
            <a:r>
              <a:rPr lang="en-IN" sz="1600" dirty="0"/>
              <a:t>Team Name - MAVERICK MINDS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200"/>
            </a:pPr>
            <a:endParaRPr lang="en-IN" sz="1600" dirty="0"/>
          </a:p>
          <a:p>
            <a:pPr lvl="0">
              <a:spcBef>
                <a:spcPts val="0"/>
              </a:spcBef>
              <a:buClr>
                <a:schemeClr val="dk1"/>
              </a:buClr>
              <a:buSzPts val="1200"/>
            </a:pPr>
            <a:r>
              <a:rPr lang="en-IN" sz="1600" dirty="0"/>
              <a:t>Team No -  TEAM75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200"/>
            </a:pPr>
            <a:r>
              <a:rPr lang="en-IN" sz="1600" dirty="0"/>
              <a:t/>
            </a:r>
            <a:br>
              <a:rPr lang="en-IN" sz="1600" dirty="0"/>
            </a:br>
            <a:r>
              <a:rPr lang="en-IN" sz="1600" dirty="0"/>
              <a:t>College Name - PANIMALAR ENGINEERING COLLEGE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75795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7416E6-FD20-2C91-908B-2C92D0D73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27AC8-4852-18A0-EC46-23673C02E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2935B5-D594-CD63-5943-D0A4443B82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296" y="4235025"/>
            <a:ext cx="6053322" cy="1690989"/>
          </a:xfrm>
        </p:spPr>
        <p:txBody>
          <a:bodyPr/>
          <a:lstStyle/>
          <a:p>
            <a:r>
              <a:rPr lang="en-US" b="1" dirty="0"/>
              <a:t>Team details</a:t>
            </a:r>
          </a:p>
          <a:p>
            <a:r>
              <a:rPr lang="en-US" dirty="0"/>
              <a:t>Team Name-  Maverick Minds</a:t>
            </a:r>
          </a:p>
          <a:p>
            <a:r>
              <a:rPr lang="en-US" dirty="0"/>
              <a:t>Team No - TEAM75</a:t>
            </a:r>
          </a:p>
          <a:p>
            <a:r>
              <a:rPr lang="en-US" dirty="0"/>
              <a:t>College Name – </a:t>
            </a:r>
            <a:r>
              <a:rPr lang="en-US" dirty="0" err="1"/>
              <a:t>Panimalar</a:t>
            </a:r>
            <a:r>
              <a:rPr lang="en-US" dirty="0"/>
              <a:t> Engineering College</a:t>
            </a:r>
            <a:endParaRPr lang="en-I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14C2F79-98B1-094C-C44C-CCB899A7E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714054"/>
              </p:ext>
            </p:extLst>
          </p:nvPr>
        </p:nvGraphicFramePr>
        <p:xfrm>
          <a:off x="597875" y="660400"/>
          <a:ext cx="10295795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4230">
                  <a:extLst>
                    <a:ext uri="{9D8B030D-6E8A-4147-A177-3AD203B41FA5}">
                      <a16:colId xmlns:a16="http://schemas.microsoft.com/office/drawing/2014/main" val="1548032804"/>
                    </a:ext>
                  </a:extLst>
                </a:gridCol>
                <a:gridCol w="2654230">
                  <a:extLst>
                    <a:ext uri="{9D8B030D-6E8A-4147-A177-3AD203B41FA5}">
                      <a16:colId xmlns:a16="http://schemas.microsoft.com/office/drawing/2014/main" val="1213948886"/>
                    </a:ext>
                  </a:extLst>
                </a:gridCol>
                <a:gridCol w="2654230">
                  <a:extLst>
                    <a:ext uri="{9D8B030D-6E8A-4147-A177-3AD203B41FA5}">
                      <a16:colId xmlns:a16="http://schemas.microsoft.com/office/drawing/2014/main" val="3417778946"/>
                    </a:ext>
                  </a:extLst>
                </a:gridCol>
                <a:gridCol w="2333105">
                  <a:extLst>
                    <a:ext uri="{9D8B030D-6E8A-4147-A177-3AD203B41FA5}">
                      <a16:colId xmlns:a16="http://schemas.microsoft.com/office/drawing/2014/main" val="341311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Team members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Mail 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Team faculty mentors</a:t>
                      </a:r>
                      <a:endParaRPr lang="en-IN" smtClean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Mail id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914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AAMIR FAWAZ 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hlinkClick r:id="rId2"/>
                        </a:rPr>
                        <a:t>aamirfawaz11a@gmail.com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 smtClean="0"/>
                        <a:t>Dr.A.ANBARASA</a:t>
                      </a:r>
                      <a:r>
                        <a:rPr lang="en-IN" dirty="0" smtClean="0"/>
                        <a:t> PANDIAN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anbuaec@gmail.com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81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ASMATH AKBAR</a:t>
                      </a:r>
                      <a:r>
                        <a:rPr lang="en-IN" baseline="0" dirty="0" smtClean="0"/>
                        <a:t> ALI 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hlinkClick r:id="rId3"/>
                        </a:rPr>
                        <a:t>asmathakbarali@gmail.com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402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DEVOTTHAM D</a:t>
                      </a:r>
                      <a:r>
                        <a:rPr lang="en-IN" baseline="0" dirty="0" smtClean="0"/>
                        <a:t> 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hlinkClick r:id="rId4"/>
                        </a:rPr>
                        <a:t>devoguha2213@gmail.com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267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JOSEPH</a:t>
                      </a:r>
                      <a:r>
                        <a:rPr lang="en-IN" baseline="0" dirty="0" smtClean="0"/>
                        <a:t> PAUL MAMMEN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josephpaulmammen@gmail.com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033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2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1C2EB-F45A-E791-213B-B6C57860E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99" y="693922"/>
            <a:ext cx="9926112" cy="461665"/>
          </a:xfrm>
        </p:spPr>
        <p:txBody>
          <a:bodyPr/>
          <a:lstStyle/>
          <a:p>
            <a:r>
              <a:rPr lang="en-IN" sz="3000" u="sng" dirty="0" smtClean="0"/>
              <a:t>Idea and thoughts to be implemented in the future</a:t>
            </a:r>
            <a:endParaRPr lang="en-IN" sz="3000" u="sng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30EBC-3341-FD0B-6DB4-F73C21CC3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95BFC-711B-3396-2397-E654E70D5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9BC5AF-CD2E-63E5-DD6F-8DAF3912B9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0523" y="1386472"/>
            <a:ext cx="9759463" cy="4938721"/>
          </a:xfrm>
        </p:spPr>
        <p:txBody>
          <a:bodyPr/>
          <a:lstStyle/>
          <a:p>
            <a:r>
              <a:rPr lang="en-IN" sz="1800" dirty="0" smtClean="0"/>
              <a:t>The </a:t>
            </a:r>
            <a:r>
              <a:rPr lang="en-IN" sz="1800" dirty="0"/>
              <a:t>next evolution of the </a:t>
            </a:r>
            <a:r>
              <a:rPr lang="en-IN" sz="1800" b="1" dirty="0"/>
              <a:t>Patient Engagement Platform</a:t>
            </a:r>
            <a:r>
              <a:rPr lang="en-IN" sz="1800" dirty="0"/>
              <a:t> aims to further improve healthcare accessibility and personalized care by introducing two powerful new features: </a:t>
            </a:r>
            <a:r>
              <a:rPr lang="en-IN" sz="1800" b="1" dirty="0"/>
              <a:t>Pharmacy Integration</a:t>
            </a:r>
            <a:r>
              <a:rPr lang="en-IN" sz="1800" dirty="0"/>
              <a:t> and </a:t>
            </a:r>
            <a:r>
              <a:rPr lang="en-IN" sz="1800" b="1" dirty="0"/>
              <a:t>Wearable Device Integration</a:t>
            </a:r>
            <a:r>
              <a:rPr lang="en-IN" sz="1800" dirty="0"/>
              <a:t>. These enhancements will empower patients to manage their medications more efficiently and allow doctors to monitor real-time health data, promoting more personalized and proactive care</a:t>
            </a:r>
            <a:r>
              <a:rPr lang="en-IN" sz="1800" dirty="0" smtClean="0"/>
              <a:t>.</a:t>
            </a:r>
          </a:p>
          <a:p>
            <a:endParaRPr lang="en-IN" sz="1800" dirty="0" smtClean="0"/>
          </a:p>
          <a:p>
            <a:pPr marL="342900" indent="-342900">
              <a:buFont typeface="+mj-lt"/>
              <a:buAutoNum type="arabicPeriod"/>
            </a:pPr>
            <a:r>
              <a:rPr lang="en-IN" sz="1800" b="1" dirty="0"/>
              <a:t>Pharmacy Integration</a:t>
            </a:r>
            <a:r>
              <a:rPr lang="en-IN" sz="1800" dirty="0"/>
              <a:t>: Patients can upload prescriptions, order medications for home delivery, and receive automatic refill alerts through the platform. This simplifies medication management, improves adherence, and ensures timely deliveries</a:t>
            </a:r>
            <a:r>
              <a:rPr lang="en-IN" sz="1800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IN" sz="1800" dirty="0"/>
          </a:p>
          <a:p>
            <a:pPr marL="342900" indent="-342900">
              <a:buFont typeface="+mj-lt"/>
              <a:buAutoNum type="arabicPeriod"/>
            </a:pPr>
            <a:r>
              <a:rPr lang="en-IN" sz="1800" b="1" dirty="0"/>
              <a:t>Wearable Integration</a:t>
            </a:r>
            <a:r>
              <a:rPr lang="en-IN" sz="1800" dirty="0"/>
              <a:t>: The platform integrates with wearable devices to track health data like heart rate and activity. Doctors can monitor real-time vitals and offer personalized care, enabling preventive healthcare and timely interventions for better health outcomes.</a:t>
            </a:r>
          </a:p>
          <a:p>
            <a:r>
              <a:rPr lang="en-IN" sz="1800" dirty="0" smtClean="0"/>
              <a:t> 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12410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296" y="387066"/>
            <a:ext cx="9355014" cy="923330"/>
          </a:xfrm>
        </p:spPr>
        <p:txBody>
          <a:bodyPr/>
          <a:lstStyle/>
          <a:p>
            <a:r>
              <a:rPr lang="en-IN" sz="3000" u="sng" dirty="0"/>
              <a:t>Pharmacy Integration: Simplifying Medication Management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2022 Cognizant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9296" y="1681887"/>
            <a:ext cx="9355014" cy="381330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dirty="0" smtClean="0"/>
              <a:t>Prescription </a:t>
            </a:r>
            <a:r>
              <a:rPr lang="en-IN" sz="2200" dirty="0"/>
              <a:t>Upload: Patients can upload prescriptions directly, while doctors can push them to the pharmacy system for fast processing</a:t>
            </a:r>
            <a:r>
              <a:rPr lang="en-IN" sz="2200" dirty="0" smtClean="0"/>
              <a:t>.</a:t>
            </a:r>
            <a:endParaRPr lang="en-IN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dirty="0"/>
              <a:t>Medicine Delivery: Patients can order medications for home delivery, with real-time tracking for convenience, especially for chronic patients</a:t>
            </a:r>
            <a:r>
              <a:rPr lang="en-IN" sz="2200" dirty="0" smtClean="0"/>
              <a:t>.</a:t>
            </a:r>
            <a:endParaRPr lang="en-IN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dirty="0"/>
              <a:t>Automatic Refill Alerts: The system tracks medication usage, sends refill reminders, and allows auto-refills, ensuring patients never miss a dose</a:t>
            </a:r>
            <a:r>
              <a:rPr lang="en-IN" sz="2200" dirty="0" smtClean="0"/>
              <a:t>.</a:t>
            </a:r>
            <a:endParaRPr lang="en-IN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dirty="0"/>
              <a:t>Impact: This feature reduces medication management burdens, improves treatment adherence, and ensures timely deliveries, enhancing overall patient care.</a:t>
            </a:r>
          </a:p>
        </p:txBody>
      </p:sp>
    </p:spTree>
    <p:extLst>
      <p:ext uri="{BB962C8B-B14F-4D97-AF65-F5344CB8AC3E}">
        <p14:creationId xmlns:p14="http://schemas.microsoft.com/office/powerpoint/2010/main" val="239337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CF94AD9-0CE4-2740-5B59-B93FBC8F9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1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296" y="131885"/>
            <a:ext cx="9477704" cy="1195753"/>
          </a:xfrm>
        </p:spPr>
        <p:txBody>
          <a:bodyPr/>
          <a:lstStyle/>
          <a:p>
            <a:r>
              <a:rPr lang="en-IN" sz="3000" u="sng" dirty="0"/>
              <a:t>Wearable Integration: Real-time Health Monitoring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2022 Cognizant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9295" y="1327637"/>
            <a:ext cx="9477705" cy="426293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/>
              <a:t>Health Tracking: The platform integrates with wearable devices to monitor vital stats like heart rate, sleep, and activity levels, providing real-time data to both patients and doctors</a:t>
            </a:r>
            <a:r>
              <a:rPr lang="en-IN" sz="2200" dirty="0" smtClean="0"/>
              <a:t>.</a:t>
            </a:r>
            <a:endParaRPr lang="en-IN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/>
              <a:t>Doctor-Patient Insights: Doctors can review patient health trends through the dashboard, offering personalized recommendations based on activity data and early detection of health issues</a:t>
            </a:r>
            <a:r>
              <a:rPr lang="en-IN" sz="2200" dirty="0" smtClean="0"/>
              <a:t>.</a:t>
            </a:r>
            <a:endParaRPr lang="en-IN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/>
              <a:t>Proactive Health Tips: The system provides automatic alerts and health suggestions, such as reminders for movement or addressing abnormal vitals</a:t>
            </a:r>
            <a:r>
              <a:rPr lang="en-IN" sz="2200" dirty="0" smtClean="0"/>
              <a:t>.</a:t>
            </a:r>
            <a:endParaRPr lang="en-IN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/>
              <a:t>Impact: Wearable integration enables proactive, preventive care, enhancing patient engagement and improving overall health outcomes.</a:t>
            </a:r>
          </a:p>
        </p:txBody>
      </p:sp>
    </p:spTree>
    <p:extLst>
      <p:ext uri="{BB962C8B-B14F-4D97-AF65-F5344CB8AC3E}">
        <p14:creationId xmlns:p14="http://schemas.microsoft.com/office/powerpoint/2010/main" val="202015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Wearable Technology: The Coming Revolution in Digital Healt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894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13D94CC7-B222-5B44-969E-ABE4C1FCD6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D538CCB4-1560-6942-A5AB-C8F09B136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E55FCB-FBA5-ED4E-AAF6-496B42594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dirty="0" smtClean="0"/>
              <a:pPr/>
              <a:t>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A06E95-1D73-3A40-B8E7-14342E325FED}"/>
              </a:ext>
            </a:extLst>
          </p:cNvPr>
          <p:cNvSpPr txBox="1"/>
          <p:nvPr/>
        </p:nvSpPr>
        <p:spPr>
          <a:xfrm>
            <a:off x="10888717" y="348943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E24C1-54AE-DD46-B667-D9FBFDF3B512}"/>
              </a:ext>
            </a:extLst>
          </p:cNvPr>
          <p:cNvSpPr txBox="1"/>
          <p:nvPr/>
        </p:nvSpPr>
        <p:spPr>
          <a:xfrm>
            <a:off x="2609193" y="41226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92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ognizant Colors 2022">
      <a:dk1>
        <a:srgbClr val="000048"/>
      </a:dk1>
      <a:lt1>
        <a:srgbClr val="FFFFFF"/>
      </a:lt1>
      <a:dk2>
        <a:srgbClr val="000048"/>
      </a:dk2>
      <a:lt2>
        <a:srgbClr val="FFFFFF"/>
      </a:lt2>
      <a:accent1>
        <a:srgbClr val="2E308E"/>
      </a:accent1>
      <a:accent2>
        <a:srgbClr val="7373D8"/>
      </a:accent2>
      <a:accent3>
        <a:srgbClr val="2F78C4"/>
      </a:accent3>
      <a:accent4>
        <a:srgbClr val="92BBE6"/>
      </a:accent4>
      <a:accent5>
        <a:srgbClr val="06C7CC"/>
      </a:accent5>
      <a:accent6>
        <a:srgbClr val="26EFE9"/>
      </a:accent6>
      <a:hlink>
        <a:srgbClr val="535659"/>
      </a:hlink>
      <a:folHlink>
        <a:srgbClr val="97999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600" dirty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729107_CorporateTemplate_ppt_031122" id="{E81ECB99-F2DE-FC44-B993-E5A209E9C071}" vid="{E056BC50-BFCB-5444-AECA-4841FEB0A9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953</TotalTime>
  <Words>438</Words>
  <Application>Microsoft Office PowerPoint</Application>
  <PresentationFormat>Widescreen</PresentationFormat>
  <Paragraphs>54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Cambria</vt:lpstr>
      <vt:lpstr>Roboto</vt:lpstr>
      <vt:lpstr>Office Theme</vt:lpstr>
      <vt:lpstr>PS 8- Patient Engagement Platform- Develop a platform or app that enhances patient engagement, allowing for better communication between patients and Hospitals / Doctors, appointment scheduling, medication reminders, and access to health information.  MedZ -   Where Health Meets Technology </vt:lpstr>
      <vt:lpstr>PowerPoint Presentation</vt:lpstr>
      <vt:lpstr>Idea and thoughts to be implemented in the future</vt:lpstr>
      <vt:lpstr>Pharmacy Integration: Simplifying Medication Management</vt:lpstr>
      <vt:lpstr>PowerPoint Presentation</vt:lpstr>
      <vt:lpstr>Wearable Integration: Real-time Health Monitoring</vt:lpstr>
      <vt:lpstr>PowerPoint Presentation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&lt;&lt;Idea Title&gt;&gt;</dc:title>
  <dc:subject/>
  <dc:creator>Nath, Reshmi (Cognizant)</dc:creator>
  <cp:keywords/>
  <dc:description/>
  <cp:lastModifiedBy>Dell</cp:lastModifiedBy>
  <cp:revision>40</cp:revision>
  <dcterms:created xsi:type="dcterms:W3CDTF">2022-06-29T03:57:08Z</dcterms:created>
  <dcterms:modified xsi:type="dcterms:W3CDTF">2024-09-26T16:47:54Z</dcterms:modified>
  <cp:category/>
</cp:coreProperties>
</file>

<file path=docProps/thumbnail.jpeg>
</file>